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65" r:id="rId4"/>
    <p:sldId id="266" r:id="rId5"/>
    <p:sldId id="264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91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 Minh Phu" userId="ea83993fe1515e8d" providerId="LiveId" clId="{14D39D77-B494-4C98-B929-B7754989897A}"/>
    <pc:docChg chg="modSld">
      <pc:chgData name="Do Minh Phu" userId="ea83993fe1515e8d" providerId="LiveId" clId="{14D39D77-B494-4C98-B929-B7754989897A}" dt="2022-12-20T07:07:41.885" v="16" actId="1076"/>
      <pc:docMkLst>
        <pc:docMk/>
      </pc:docMkLst>
      <pc:sldChg chg="modSp mod">
        <pc:chgData name="Do Minh Phu" userId="ea83993fe1515e8d" providerId="LiveId" clId="{14D39D77-B494-4C98-B929-B7754989897A}" dt="2022-12-20T07:07:41.885" v="16" actId="1076"/>
        <pc:sldMkLst>
          <pc:docMk/>
          <pc:sldMk cId="1080853543" sldId="266"/>
        </pc:sldMkLst>
        <pc:spChg chg="mod">
          <ac:chgData name="Do Minh Phu" userId="ea83993fe1515e8d" providerId="LiveId" clId="{14D39D77-B494-4C98-B929-B7754989897A}" dt="2022-12-20T07:07:41.885" v="16" actId="1076"/>
          <ac:spMkLst>
            <pc:docMk/>
            <pc:sldMk cId="1080853543" sldId="266"/>
            <ac:spMk id="4" creationId="{E57115B2-2482-4318-859B-78D82C302B58}"/>
          </ac:spMkLst>
        </pc:spChg>
      </pc:sldChg>
    </pc:docChg>
  </pc:docChgLst>
</pc:chgInfo>
</file>

<file path=ppt/media/hdphoto1.wdp>
</file>

<file path=ppt/media/image1.gif>
</file>

<file path=ppt/media/image10.jpeg>
</file>

<file path=ppt/media/image11.png>
</file>

<file path=ppt/media/image12.jpeg>
</file>

<file path=ppt/media/image13.gif>
</file>

<file path=ppt/media/image14.gi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670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047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45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9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5655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00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116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87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417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880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786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E856209-BBBE-4420-8818-68BFB4986BEA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C644B6C-E0A6-4B25-9D05-63D17C78E4A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0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10" Type="http://schemas.openxmlformats.org/officeDocument/2006/relationships/image" Target="../media/image10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4743" y="383250"/>
            <a:ext cx="8142514" cy="1594119"/>
          </a:xfrm>
        </p:spPr>
        <p:txBody>
          <a:bodyPr>
            <a:normAutofit fontScale="90000"/>
          </a:bodyPr>
          <a:lstStyle/>
          <a:p>
            <a:pPr algn="ctr"/>
            <a:r>
              <a:rPr lang="vi-VN" sz="4800" b="1" i="1" dirty="0">
                <a:solidFill>
                  <a:schemeClr val="accent1">
                    <a:lumMod val="50000"/>
                  </a:schemeClr>
                </a:solidFill>
              </a:rPr>
              <a:t>Báo cáo cuối kỳ</a:t>
            </a:r>
            <a:br>
              <a:rPr lang="vi-VN" sz="4800" b="1" i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vi-VN" sz="4800" b="1" i="1" dirty="0">
                <a:solidFill>
                  <a:schemeClr val="accent1">
                    <a:lumMod val="50000"/>
                  </a:schemeClr>
                </a:solidFill>
              </a:rPr>
              <a:t>Môn: Lập trình web</a:t>
            </a:r>
            <a:br>
              <a:rPr lang="vi-VN" sz="4800" b="1" i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vi-VN" sz="2400" dirty="0">
                <a:solidFill>
                  <a:schemeClr val="tx1"/>
                </a:solidFill>
              </a:rPr>
              <a:t>Giảng viên : Lê Phi Hùng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1828" y="3232617"/>
            <a:ext cx="9144000" cy="2372011"/>
          </a:xfrm>
        </p:spPr>
        <p:txBody>
          <a:bodyPr>
            <a:normAutofit/>
          </a:bodyPr>
          <a:lstStyle/>
          <a:p>
            <a:r>
              <a:rPr lang="vi-V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Thành viên: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1600" spc="-50" dirty="0">
                <a:solidFill>
                  <a:schemeClr val="tx1"/>
                </a:solidFill>
                <a:ea typeface="+mj-ea"/>
                <a:cs typeface="+mj-cs"/>
              </a:rPr>
              <a:t>Triệu Anh Thư – 20130422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spc="-50" dirty="0" err="1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Đỗ</a:t>
            </a:r>
            <a:r>
              <a:rPr lang="vi-VN" sz="1600" spc="-50" dirty="0">
                <a:solidFill>
                  <a:schemeClr val="tx1"/>
                </a:solidFill>
                <a:ea typeface="+mj-ea"/>
                <a:cs typeface="+mj-cs"/>
              </a:rPr>
              <a:t> Minh Phú - 20130365</a:t>
            </a:r>
            <a:endParaRPr lang="en-US" sz="1600" spc="-50" dirty="0">
              <a:solidFill>
                <a:schemeClr val="tx1"/>
              </a:solidFill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934F3E-195D-C176-F2D6-F612EA94DA53}"/>
              </a:ext>
            </a:extLst>
          </p:cNvPr>
          <p:cNvSpPr txBox="1"/>
          <p:nvPr/>
        </p:nvSpPr>
        <p:spPr>
          <a:xfrm>
            <a:off x="3110798" y="2110401"/>
            <a:ext cx="65654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Đề</a:t>
            </a:r>
            <a:r>
              <a:rPr lang="vi-VN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tài: 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Website </a:t>
            </a:r>
            <a:r>
              <a:rPr lang="en-US" sz="28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hỗ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en-US" sz="28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trợ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en-US" sz="28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về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en-US" sz="28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địa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en-US" sz="28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điểm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en-US" sz="28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ẩm</a:t>
            </a: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lang="en-US" sz="28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thực</a:t>
            </a:r>
            <a:endParaRPr lang="vi-VN" sz="2800" b="1" i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F5A20E-4249-D0E5-9C7F-E04A2D185523}"/>
              </a:ext>
            </a:extLst>
          </p:cNvPr>
          <p:cNvSpPr txBox="1"/>
          <p:nvPr/>
        </p:nvSpPr>
        <p:spPr>
          <a:xfrm>
            <a:off x="5446485" y="2766653"/>
            <a:ext cx="12990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Khóa: K20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B100E1E-E4EE-5203-7A79-1D9A2520E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857" y="3869947"/>
            <a:ext cx="4717143" cy="2021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527159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508" y="31906"/>
            <a:ext cx="8888757" cy="1282055"/>
          </a:xfrm>
        </p:spPr>
        <p:txBody>
          <a:bodyPr>
            <a:normAutofit/>
          </a:bodyPr>
          <a:lstStyle/>
          <a:p>
            <a:r>
              <a:rPr lang="vi-VN" b="1" i="1" dirty="0">
                <a:solidFill>
                  <a:schemeClr val="accent1">
                    <a:lumMod val="50000"/>
                  </a:schemeClr>
                </a:solidFill>
              </a:rPr>
              <a:t>Trang web bao gồm: </a:t>
            </a:r>
            <a:endParaRPr lang="en-US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508" y="1807507"/>
            <a:ext cx="3255498" cy="435133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chủ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đăng nhập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đăng kí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đổi mật khẩu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quên mật khẩu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thông tin món ăn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thông tin chi tiết món ăn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giỏ hàng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thanh toán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Admin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Trang Người bán</a:t>
            </a:r>
            <a:endParaRPr lang="en-US" dirty="0">
              <a:latin typeface="+mj-lt"/>
            </a:endParaRP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4173ED7-4557-0C37-9B71-D85690300E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4" t="8205" r="2846" b="5324"/>
          <a:stretch/>
        </p:blipFill>
        <p:spPr>
          <a:xfrm>
            <a:off x="4715634" y="1935224"/>
            <a:ext cx="6569656" cy="33814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7B5EF9F-690B-6CAC-1845-899536D21E3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" t="8172" r="3990" b="6092"/>
          <a:stretch/>
        </p:blipFill>
        <p:spPr>
          <a:xfrm>
            <a:off x="4715634" y="1935224"/>
            <a:ext cx="6553704" cy="33814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12DEA6F-4696-47D1-0770-A4CE85DAF4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" t="7743" r="3991" b="6092"/>
          <a:stretch/>
        </p:blipFill>
        <p:spPr bwMode="auto">
          <a:xfrm>
            <a:off x="4715634" y="1922014"/>
            <a:ext cx="6499253" cy="33277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8B2C1DFF-6A4E-0D9B-3F9B-F96E079CE1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77" b="5296"/>
          <a:stretch/>
        </p:blipFill>
        <p:spPr bwMode="auto">
          <a:xfrm>
            <a:off x="4770087" y="1991157"/>
            <a:ext cx="6499252" cy="32585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7CA572FB-B654-4AAE-9C51-018441395F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t="10194" r="3990" b="6092"/>
          <a:stretch/>
        </p:blipFill>
        <p:spPr bwMode="auto">
          <a:xfrm>
            <a:off x="4754604" y="1962515"/>
            <a:ext cx="6585139" cy="33158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DA4F1BE9-CFC4-F327-4405-4D51A6ABCE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" t="6092" r="3929" b="7149"/>
          <a:stretch/>
        </p:blipFill>
        <p:spPr bwMode="auto">
          <a:xfrm>
            <a:off x="4809055" y="2109172"/>
            <a:ext cx="6499253" cy="34282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F1314410-50F5-728F-FB99-B40EB971CF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1" t="7617" r="11385" b="8572"/>
          <a:stretch/>
        </p:blipFill>
        <p:spPr bwMode="auto">
          <a:xfrm>
            <a:off x="4850860" y="2014014"/>
            <a:ext cx="6582304" cy="33158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2">
            <a:extLst>
              <a:ext uri="{FF2B5EF4-FFF2-40B4-BE49-F238E27FC236}">
                <a16:creationId xmlns:a16="http://schemas.microsoft.com/office/drawing/2014/main" id="{791FCFF6-E538-84EF-963D-538A70FC89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5355"/>
          <a:stretch/>
        </p:blipFill>
        <p:spPr bwMode="auto">
          <a:xfrm>
            <a:off x="4447667" y="1623733"/>
            <a:ext cx="6821671" cy="37290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" name="Picture 10">
            <a:extLst>
              <a:ext uri="{FF2B5EF4-FFF2-40B4-BE49-F238E27FC236}">
                <a16:creationId xmlns:a16="http://schemas.microsoft.com/office/drawing/2014/main" id="{6FBB13F3-DE00-DDA0-04DD-923976DB6E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t="6092" r="3991" b="6092"/>
          <a:stretch/>
        </p:blipFill>
        <p:spPr bwMode="auto">
          <a:xfrm>
            <a:off x="4687041" y="1623733"/>
            <a:ext cx="6626841" cy="35385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981960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16" presetClass="entr" presetSubtype="2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i="1" dirty="0">
                <a:solidFill>
                  <a:schemeClr val="accent1">
                    <a:lumMod val="50000"/>
                  </a:schemeClr>
                </a:solidFill>
              </a:rPr>
              <a:t>Trang web bao gồm chức năng: </a:t>
            </a:r>
            <a:endParaRPr lang="en-US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120" y="2560320"/>
            <a:ext cx="2881532" cy="309489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900" b="1" spc="-5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Đỗ</a:t>
            </a:r>
            <a:r>
              <a:rPr lang="vi-VN" sz="2900" b="1" spc="-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Minh Phú</a:t>
            </a:r>
            <a:endParaRPr lang="en-US" sz="2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vi-VN" sz="2300" dirty="0">
                <a:latin typeface="+mj-lt"/>
              </a:rPr>
              <a:t>Kết nối cơ sở dữ liệu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sz="2300" dirty="0">
                <a:latin typeface="+mj-lt"/>
              </a:rPr>
              <a:t>Đăng nhập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sz="2300" dirty="0">
                <a:latin typeface="+mj-lt"/>
              </a:rPr>
              <a:t>Đăng ký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sz="2300" dirty="0">
                <a:latin typeface="+mj-lt"/>
              </a:rPr>
              <a:t>Tìm kiếm</a:t>
            </a:r>
            <a:endParaRPr lang="en-US" sz="2300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vi-VN" sz="2300" dirty="0">
                <a:latin typeface="+mj-lt"/>
              </a:rPr>
              <a:t>Phân trang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sz="2300" dirty="0">
                <a:latin typeface="+mj-lt"/>
              </a:rPr>
              <a:t>Phân loại sản phẩm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sz="2300" dirty="0">
                <a:latin typeface="+mj-lt"/>
              </a:rPr>
              <a:t>Đa ngôn ngữ</a:t>
            </a:r>
            <a:endParaRPr lang="en-US" sz="2300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vi-VN" sz="2300" dirty="0">
                <a:latin typeface="+mj-lt"/>
              </a:rPr>
              <a:t>Admin: quản lý sản phẩm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sz="2300" dirty="0">
                <a:latin typeface="+mj-lt"/>
              </a:rPr>
              <a:t>Người bán: quản lý sản phẩm</a:t>
            </a:r>
            <a:endParaRPr lang="vi-VN" dirty="0">
              <a:latin typeface="+mj-l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F610974-003E-0004-6F65-A3C05DF6A060}"/>
              </a:ext>
            </a:extLst>
          </p:cNvPr>
          <p:cNvSpPr txBox="1">
            <a:spLocks/>
          </p:cNvSpPr>
          <p:nvPr/>
        </p:nvSpPr>
        <p:spPr>
          <a:xfrm>
            <a:off x="3781863" y="2560320"/>
            <a:ext cx="5948289" cy="3094892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vi-VN" b="1" spc="-50" dirty="0">
                <a:solidFill>
                  <a:schemeClr val="tx1"/>
                </a:solidFill>
                <a:latin typeface="+mj-lt"/>
              </a:rPr>
              <a:t>Triệu Anh Thư</a:t>
            </a:r>
            <a:endParaRPr lang="vi-VN" sz="2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vi-V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Giỏ hàng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Thanh toán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Đăng xuất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Thay đổi mật khẩu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Quên mật khẩu</a:t>
            </a:r>
            <a:endParaRPr lang="en-US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vi-VN" dirty="0">
                <a:latin typeface="+mj-lt"/>
              </a:rPr>
              <a:t>Admin: quản lý người dùng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vi-VN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vi-VN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4292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E9E1D3-2534-4252-9CED-E2F88012E7A2}"/>
              </a:ext>
            </a:extLst>
          </p:cNvPr>
          <p:cNvSpPr txBox="1"/>
          <p:nvPr/>
        </p:nvSpPr>
        <p:spPr>
          <a:xfrm>
            <a:off x="2095500" y="96785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b="1" i="1" dirty="0">
                <a:solidFill>
                  <a:schemeClr val="accent1">
                    <a:lumMod val="50000"/>
                  </a:schemeClr>
                </a:solidFill>
              </a:rPr>
              <a:t>Trang web bao</a:t>
            </a:r>
            <a:r>
              <a:rPr lang="en-US" b="1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b="1" i="1" dirty="0" err="1">
                <a:solidFill>
                  <a:schemeClr val="accent1">
                    <a:lumMod val="50000"/>
                  </a:schemeClr>
                </a:solidFill>
              </a:rPr>
              <a:t>gồm</a:t>
            </a:r>
            <a:r>
              <a:rPr lang="en-US" b="1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b="1" i="1" dirty="0" err="1">
                <a:solidFill>
                  <a:schemeClr val="accent1">
                    <a:lumMod val="50000"/>
                  </a:schemeClr>
                </a:solidFill>
              </a:rPr>
              <a:t>kĩ</a:t>
            </a:r>
            <a:r>
              <a:rPr lang="en-US" b="1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b="1" i="1" dirty="0" err="1">
                <a:solidFill>
                  <a:schemeClr val="accent1">
                    <a:lumMod val="50000"/>
                  </a:schemeClr>
                </a:solidFill>
              </a:rPr>
              <a:t>thuật</a:t>
            </a:r>
            <a:r>
              <a:rPr lang="vi-VN" b="1" i="1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en-US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7115B2-2482-4318-859B-78D82C302B58}"/>
              </a:ext>
            </a:extLst>
          </p:cNvPr>
          <p:cNvSpPr/>
          <p:nvPr/>
        </p:nvSpPr>
        <p:spPr>
          <a:xfrm>
            <a:off x="2376331" y="1562673"/>
            <a:ext cx="1391801" cy="318260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JDBC</a:t>
            </a:r>
          </a:p>
          <a:p>
            <a:r>
              <a:rPr lang="en-US" dirty="0" err="1"/>
              <a:t>Vadication</a:t>
            </a:r>
            <a:endParaRPr lang="en-US" dirty="0"/>
          </a:p>
          <a:p>
            <a:r>
              <a:rPr lang="en-US" dirty="0"/>
              <a:t>Database</a:t>
            </a:r>
          </a:p>
          <a:p>
            <a:r>
              <a:rPr lang="en-US" dirty="0"/>
              <a:t>JSP</a:t>
            </a:r>
          </a:p>
          <a:p>
            <a:r>
              <a:rPr lang="en-US" dirty="0" err="1"/>
              <a:t>Boststrap</a:t>
            </a:r>
            <a:endParaRPr lang="en-US" dirty="0"/>
          </a:p>
          <a:p>
            <a:r>
              <a:rPr lang="en-US" dirty="0"/>
              <a:t>Security</a:t>
            </a:r>
          </a:p>
          <a:p>
            <a:r>
              <a:rPr lang="en-US" dirty="0" err="1"/>
              <a:t>Fillter</a:t>
            </a:r>
            <a:endParaRPr lang="en-US" dirty="0"/>
          </a:p>
          <a:p>
            <a:r>
              <a:rPr lang="en-US" dirty="0" err="1"/>
              <a:t>Jquery</a:t>
            </a:r>
            <a:endParaRPr lang="en-US" dirty="0"/>
          </a:p>
          <a:p>
            <a:r>
              <a:rPr lang="en-US" dirty="0"/>
              <a:t>JSTL</a:t>
            </a:r>
          </a:p>
          <a:p>
            <a:r>
              <a:rPr lang="en-US" dirty="0"/>
              <a:t>Session</a:t>
            </a:r>
          </a:p>
        </p:txBody>
      </p:sp>
    </p:spTree>
    <p:extLst>
      <p:ext uri="{BB962C8B-B14F-4D97-AF65-F5344CB8AC3E}">
        <p14:creationId xmlns:p14="http://schemas.microsoft.com/office/powerpoint/2010/main" val="1080853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i="1" dirty="0">
                <a:solidFill>
                  <a:schemeClr val="accent1">
                    <a:lumMod val="50000"/>
                  </a:schemeClr>
                </a:solidFill>
              </a:rPr>
              <a:t>Người dùng (User)</a:t>
            </a:r>
            <a:endParaRPr lang="en-US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73870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vi-VN" sz="2400" i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C</a:t>
            </a:r>
            <a:r>
              <a:rPr lang="en-US" sz="2400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ó </a:t>
            </a:r>
            <a:r>
              <a:rPr lang="en-US" sz="2400" i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400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vi-VN" dirty="0">
                <a:latin typeface="+mj-lt"/>
              </a:rPr>
              <a:t>	</a:t>
            </a:r>
            <a:r>
              <a:rPr lang="vi-VN" sz="2400" dirty="0">
                <a:latin typeface="+mj-lt"/>
              </a:rPr>
              <a:t>1. Xem sản phẩm</a:t>
            </a:r>
          </a:p>
          <a:p>
            <a:pPr marL="0" indent="0">
              <a:buNone/>
            </a:pPr>
            <a:r>
              <a:rPr lang="vi-VN" sz="2400" dirty="0">
                <a:latin typeface="+mj-lt"/>
              </a:rPr>
              <a:t>	2. Đặt hàng</a:t>
            </a:r>
          </a:p>
          <a:p>
            <a:pPr marL="0" indent="0">
              <a:buNone/>
            </a:pPr>
            <a:r>
              <a:rPr lang="vi-VN" sz="2400" dirty="0">
                <a:latin typeface="+mj-lt"/>
              </a:rPr>
              <a:t>	3. Đ</a:t>
            </a:r>
            <a:r>
              <a:rPr lang="en-US" sz="24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ăng</a:t>
            </a:r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ký</a:t>
            </a:r>
            <a:r>
              <a:rPr 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tà</a:t>
            </a:r>
            <a:r>
              <a:rPr lang="vi-VN" sz="2400" dirty="0">
                <a:latin typeface="+mj-lt"/>
              </a:rPr>
              <a:t>i khoản</a:t>
            </a:r>
          </a:p>
          <a:p>
            <a:pPr marL="0" indent="0">
              <a:buNone/>
            </a:pPr>
            <a:r>
              <a:rPr lang="vi-VN" sz="2400" dirty="0">
                <a:latin typeface="+mj-lt"/>
              </a:rPr>
              <a:t>	4. Đ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vi-VN" sz="2400" dirty="0">
                <a:latin typeface="+mj-lt"/>
              </a:rPr>
              <a:t>khoản</a:t>
            </a:r>
            <a:endParaRPr lang="en-US" sz="2400" dirty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pic>
        <p:nvPicPr>
          <p:cNvPr id="2050" name="Picture 2" descr="Hình ảnh Người Dùng Hình đại Diện Mẫu Hình Tròn Phim Hoạt Hình Người Dùng  PNG , Người, Mẫu Hình đại Diện, Hình đại Diện PNG miễn phí tải tập tin  PSDComment">
            <a:extLst>
              <a:ext uri="{FF2B5EF4-FFF2-40B4-BE49-F238E27FC236}">
                <a16:creationId xmlns:a16="http://schemas.microsoft.com/office/drawing/2014/main" id="{20271E7D-8B2D-0807-A3DC-AB16C2F80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480" y="1303459"/>
            <a:ext cx="4593771" cy="459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79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i="1" dirty="0">
                <a:solidFill>
                  <a:schemeClr val="accent1">
                    <a:lumMod val="50000"/>
                  </a:schemeClr>
                </a:solidFill>
              </a:rPr>
              <a:t>Người bán hàng (Manager Product)</a:t>
            </a:r>
            <a:endParaRPr lang="en-US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136" y="1976363"/>
            <a:ext cx="10376263" cy="4023360"/>
          </a:xfrm>
        </p:spPr>
        <p:txBody>
          <a:bodyPr/>
          <a:lstStyle/>
          <a:p>
            <a:pPr marL="0" indent="0">
              <a:buNone/>
            </a:pPr>
            <a:r>
              <a:rPr lang="vi-VN" sz="2400" i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Có những chức năng:</a:t>
            </a:r>
          </a:p>
          <a:p>
            <a:pPr marL="0" indent="0">
              <a:buNone/>
            </a:pPr>
            <a:r>
              <a:rPr lang="vi-VN" sz="2400" i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	1. </a:t>
            </a:r>
            <a:r>
              <a:rPr lang="vi-VN" sz="2400" dirty="0">
                <a:latin typeface="+mj-lt"/>
              </a:rPr>
              <a:t>Chức năng tương tự người dùng bình thường.</a:t>
            </a:r>
          </a:p>
          <a:p>
            <a:pPr marL="0" indent="0">
              <a:buNone/>
            </a:pPr>
            <a:r>
              <a:rPr lang="vi-VN" sz="2400" dirty="0">
                <a:latin typeface="+mj-lt"/>
              </a:rPr>
              <a:t>	2. Chức năng quản lý sản phẩm với các tác vụ thêm, sửa, xóa, cập nhật</a:t>
            </a:r>
            <a:r>
              <a:rPr lang="vi-VN" sz="2400" i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.</a:t>
            </a:r>
            <a:endParaRPr lang="en-US" sz="2400" i="1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074" name="Picture 2" descr="5 Nguyên tác giúp bạn trở thành nhà bán hàng xuất sắc - Munkas Agency">
            <a:extLst>
              <a:ext uri="{FF2B5EF4-FFF2-40B4-BE49-F238E27FC236}">
                <a16:creationId xmlns:a16="http://schemas.microsoft.com/office/drawing/2014/main" id="{66560DBF-B36E-9070-2C38-188554616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715" y="3722432"/>
            <a:ext cx="5751529" cy="2516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36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11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i="1" dirty="0">
                <a:solidFill>
                  <a:schemeClr val="accent1">
                    <a:lumMod val="50000"/>
                  </a:schemeClr>
                </a:solidFill>
              </a:rPr>
              <a:t>Người quản trị(Admin)</a:t>
            </a:r>
            <a:endParaRPr lang="en-US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880" y="1741170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vi-VN" sz="2400" i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Có những chức năng:</a:t>
            </a:r>
          </a:p>
          <a:p>
            <a:pPr marL="0" indent="0">
              <a:buNone/>
            </a:pPr>
            <a:r>
              <a:rPr lang="vi-VN" dirty="0">
                <a:latin typeface="+mj-lt"/>
              </a:rPr>
              <a:t>	1. </a:t>
            </a:r>
            <a:r>
              <a:rPr lang="vi-VN" sz="2400" dirty="0">
                <a:latin typeface="+mj-lt"/>
              </a:rPr>
              <a:t>Chức năng tương tự người dùng bình thường.</a:t>
            </a:r>
          </a:p>
          <a:p>
            <a:pPr marL="0" indent="0">
              <a:buNone/>
            </a:pPr>
            <a:r>
              <a:rPr lang="vi-VN" sz="2400" dirty="0">
                <a:latin typeface="+mj-lt"/>
              </a:rPr>
              <a:t>	2. Chức năng quản lý sản phẩm với các tác vụ thêm, sửa, xóa, cập nhật.</a:t>
            </a:r>
          </a:p>
          <a:p>
            <a:pPr marL="0" indent="0">
              <a:buNone/>
            </a:pPr>
            <a:r>
              <a:rPr lang="vi-VN" sz="2400" dirty="0">
                <a:latin typeface="+mj-lt"/>
              </a:rPr>
              <a:t>	3. Chức năng quản lý toàn bộ người dùng với các tác vụ thêm, sửa, xóa, cập nhật</a:t>
            </a:r>
            <a:r>
              <a:rPr lang="vi-VN" dirty="0">
                <a:latin typeface="+mj-lt"/>
              </a:rPr>
              <a:t>.</a:t>
            </a:r>
          </a:p>
          <a:p>
            <a:pPr marL="0" indent="0">
              <a:buNone/>
            </a:pPr>
            <a:r>
              <a:rPr lang="vi-VN" dirty="0">
                <a:latin typeface="+mj-lt"/>
              </a:rPr>
              <a:t> </a:t>
            </a:r>
            <a:endParaRPr lang="en-US" dirty="0">
              <a:latin typeface="+mj-lt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1170252-5BE9-CACC-1682-C313A3BAC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943" y="3797246"/>
            <a:ext cx="4422457" cy="248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98EFA01-6F03-1B31-4ED1-A5AB86D412C6}"/>
              </a:ext>
            </a:extLst>
          </p:cNvPr>
          <p:cNvSpPr/>
          <p:nvPr/>
        </p:nvSpPr>
        <p:spPr>
          <a:xfrm>
            <a:off x="259080" y="5848349"/>
            <a:ext cx="1264920" cy="4381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3865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911899D4-9837-CC59-1F88-FFF2B0D8E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216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353645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157</TotalTime>
  <Words>327</Words>
  <Application>Microsoft Office PowerPoint</Application>
  <PresentationFormat>Widescreen</PresentationFormat>
  <Paragraphs>63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Wingdings</vt:lpstr>
      <vt:lpstr>Retrospect</vt:lpstr>
      <vt:lpstr>Báo cáo cuối kỳ Môn: Lập trình web Giảng viên : Lê Phi Hùng</vt:lpstr>
      <vt:lpstr>Trang web bao gồm: </vt:lpstr>
      <vt:lpstr>Trang web bao gồm chức năng: </vt:lpstr>
      <vt:lpstr>PowerPoint Presentation</vt:lpstr>
      <vt:lpstr>Người dùng (User)</vt:lpstr>
      <vt:lpstr>Người bán hàng (Manager Product)</vt:lpstr>
      <vt:lpstr>Người quản trị(Admin)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cuối kỳ Môn: Lập trình web Giảng viên : Lê Phi Hùng</dc:title>
  <dc:creator>Admin</dc:creator>
  <cp:lastModifiedBy>Do Minh Phu</cp:lastModifiedBy>
  <cp:revision>17</cp:revision>
  <dcterms:created xsi:type="dcterms:W3CDTF">2022-12-19T17:07:15Z</dcterms:created>
  <dcterms:modified xsi:type="dcterms:W3CDTF">2022-12-20T07:07:45Z</dcterms:modified>
</cp:coreProperties>
</file>

<file path=docProps/thumbnail.jpeg>
</file>